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59" r:id="rId3"/>
    <p:sldId id="258" r:id="rId4"/>
    <p:sldId id="296" r:id="rId5"/>
    <p:sldId id="299" r:id="rId6"/>
    <p:sldId id="303" r:id="rId7"/>
    <p:sldId id="304" r:id="rId8"/>
    <p:sldId id="306" r:id="rId9"/>
    <p:sldId id="260" r:id="rId10"/>
    <p:sldId id="300" r:id="rId11"/>
    <p:sldId id="278" r:id="rId12"/>
    <p:sldId id="279" r:id="rId13"/>
    <p:sldId id="301" r:id="rId14"/>
    <p:sldId id="277" r:id="rId15"/>
    <p:sldId id="266" r:id="rId16"/>
    <p:sldId id="289" r:id="rId17"/>
    <p:sldId id="274" r:id="rId18"/>
    <p:sldId id="267" r:id="rId19"/>
    <p:sldId id="271" r:id="rId20"/>
    <p:sldId id="272" r:id="rId21"/>
    <p:sldId id="307" r:id="rId22"/>
    <p:sldId id="280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972" autoAdjust="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A3BE4-F415-46F0-B1E5-F991BCCC50D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C614372-B680-465F-86A1-D82515675A5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/>
            <a:t>Meinung</a:t>
          </a:r>
          <a:endParaRPr lang="de-AT" dirty="0"/>
        </a:p>
      </dgm:t>
    </dgm:pt>
    <dgm:pt modelId="{DBCD4CCC-150E-42AC-980F-B47C307CC948}" type="parTrans" cxnId="{7F0D94BC-290C-450D-83AC-202D4FAE4206}">
      <dgm:prSet/>
      <dgm:spPr/>
      <dgm:t>
        <a:bodyPr/>
        <a:lstStyle/>
        <a:p>
          <a:endParaRPr lang="de-AT"/>
        </a:p>
      </dgm:t>
    </dgm:pt>
    <dgm:pt modelId="{2EDD1BCF-499F-4A59-9F53-26D843F56E47}" type="sibTrans" cxnId="{7F0D94BC-290C-450D-83AC-202D4FAE4206}">
      <dgm:prSet/>
      <dgm:spPr/>
      <dgm:t>
        <a:bodyPr/>
        <a:lstStyle/>
        <a:p>
          <a:endParaRPr lang="de-AT"/>
        </a:p>
      </dgm:t>
    </dgm:pt>
    <dgm:pt modelId="{2EBFE38A-2FF4-4F69-BFB1-29A8BFBD3857}">
      <dgm:prSet phldrT="[Text]"/>
      <dgm:spPr/>
      <dgm:t>
        <a:bodyPr/>
        <a:lstStyle/>
        <a:p>
          <a:r>
            <a:rPr lang="de-DE" dirty="0" smtClean="0"/>
            <a:t>Bevölkerung</a:t>
          </a:r>
          <a:endParaRPr lang="de-AT" dirty="0"/>
        </a:p>
      </dgm:t>
    </dgm:pt>
    <dgm:pt modelId="{47A71FE4-8138-44B7-AF3C-D42228561D49}" type="parTrans" cxnId="{B1B1CB48-52B0-4A1E-99AE-D04C6004D593}">
      <dgm:prSet/>
      <dgm:spPr/>
      <dgm:t>
        <a:bodyPr/>
        <a:lstStyle/>
        <a:p>
          <a:endParaRPr lang="de-AT"/>
        </a:p>
      </dgm:t>
    </dgm:pt>
    <dgm:pt modelId="{A578605E-2BA4-4CE7-A0DA-CB6B726DF2E4}" type="sibTrans" cxnId="{B1B1CB48-52B0-4A1E-99AE-D04C6004D593}">
      <dgm:prSet/>
      <dgm:spPr/>
      <dgm:t>
        <a:bodyPr/>
        <a:lstStyle/>
        <a:p>
          <a:endParaRPr lang="de-AT"/>
        </a:p>
      </dgm:t>
    </dgm:pt>
    <dgm:pt modelId="{C710404F-BC2C-41CC-98AA-1D17953884C4}">
      <dgm:prSet phldrT="[Text]"/>
      <dgm:spPr/>
      <dgm:t>
        <a:bodyPr/>
        <a:lstStyle/>
        <a:p>
          <a:r>
            <a:rPr lang="de-DE" dirty="0" smtClean="0"/>
            <a:t>Gemeinden</a:t>
          </a:r>
          <a:endParaRPr lang="de-AT" dirty="0"/>
        </a:p>
      </dgm:t>
    </dgm:pt>
    <dgm:pt modelId="{28E80887-6102-40D7-9120-8E79AC59D69C}" type="parTrans" cxnId="{48CE646C-E58E-47D6-B185-982CC69CAD42}">
      <dgm:prSet/>
      <dgm:spPr/>
      <dgm:t>
        <a:bodyPr/>
        <a:lstStyle/>
        <a:p>
          <a:endParaRPr lang="de-AT"/>
        </a:p>
      </dgm:t>
    </dgm:pt>
    <dgm:pt modelId="{414EB96C-FB1D-4FC5-810A-20F978E9B109}" type="sibTrans" cxnId="{48CE646C-E58E-47D6-B185-982CC69CAD42}">
      <dgm:prSet/>
      <dgm:spPr/>
      <dgm:t>
        <a:bodyPr/>
        <a:lstStyle/>
        <a:p>
          <a:endParaRPr lang="de-AT"/>
        </a:p>
      </dgm:t>
    </dgm:pt>
    <dgm:pt modelId="{4C5B9100-7EB9-40FD-AF8E-00B808FA8CD5}">
      <dgm:prSet phldrT="[Text]"/>
      <dgm:spPr/>
      <dgm:t>
        <a:bodyPr/>
        <a:lstStyle/>
        <a:p>
          <a:r>
            <a:rPr lang="de-DE" dirty="0" smtClean="0"/>
            <a:t>Land/Bund</a:t>
          </a:r>
          <a:endParaRPr lang="de-AT" dirty="0"/>
        </a:p>
      </dgm:t>
    </dgm:pt>
    <dgm:pt modelId="{5B98BD8A-2139-47A3-85D2-F29972E2AB5D}" type="parTrans" cxnId="{0849AB12-866D-4DF3-B960-98E09AA989EA}">
      <dgm:prSet/>
      <dgm:spPr/>
      <dgm:t>
        <a:bodyPr/>
        <a:lstStyle/>
        <a:p>
          <a:endParaRPr lang="de-AT"/>
        </a:p>
      </dgm:t>
    </dgm:pt>
    <dgm:pt modelId="{149CAD5B-39B7-49A4-B963-D305CA4955E0}" type="sibTrans" cxnId="{0849AB12-866D-4DF3-B960-98E09AA989EA}">
      <dgm:prSet/>
      <dgm:spPr/>
      <dgm:t>
        <a:bodyPr/>
        <a:lstStyle/>
        <a:p>
          <a:endParaRPr lang="de-AT"/>
        </a:p>
      </dgm:t>
    </dgm:pt>
    <dgm:pt modelId="{2536995E-2515-43F3-B53C-4B4110388B76}">
      <dgm:prSet phldrT="[Text]"/>
      <dgm:spPr/>
      <dgm:t>
        <a:bodyPr/>
        <a:lstStyle/>
        <a:p>
          <a:r>
            <a:rPr lang="de-DE" dirty="0" smtClean="0"/>
            <a:t>Medien</a:t>
          </a:r>
          <a:endParaRPr lang="de-AT" dirty="0"/>
        </a:p>
      </dgm:t>
    </dgm:pt>
    <dgm:pt modelId="{29BD45D6-B4AB-45AA-AEA0-E7F6CB5C1F4D}" type="parTrans" cxnId="{4BAA8BFB-2AEC-45B1-9879-01929158394B}">
      <dgm:prSet/>
      <dgm:spPr/>
      <dgm:t>
        <a:bodyPr/>
        <a:lstStyle/>
        <a:p>
          <a:endParaRPr lang="de-AT"/>
        </a:p>
      </dgm:t>
    </dgm:pt>
    <dgm:pt modelId="{47F604F2-B98F-40CC-94E3-2C18C9179F4B}" type="sibTrans" cxnId="{4BAA8BFB-2AEC-45B1-9879-01929158394B}">
      <dgm:prSet/>
      <dgm:spPr/>
      <dgm:t>
        <a:bodyPr/>
        <a:lstStyle/>
        <a:p>
          <a:endParaRPr lang="de-AT"/>
        </a:p>
      </dgm:t>
    </dgm:pt>
    <dgm:pt modelId="{3C5119E5-00CC-41B9-A1A1-EC88C3F2C21B}" type="pres">
      <dgm:prSet presAssocID="{FDEA3BE4-F415-46F0-B1E5-F991BCCC50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D10120D-8C49-427B-A9A0-B8E1231DA676}" type="pres">
      <dgm:prSet presAssocID="{2C614372-B680-465F-86A1-D82515675A5F}" presName="centerShape" presStyleLbl="node0" presStyleIdx="0" presStyleCnt="1"/>
      <dgm:spPr/>
      <dgm:t>
        <a:bodyPr/>
        <a:lstStyle/>
        <a:p>
          <a:endParaRPr lang="de-AT"/>
        </a:p>
      </dgm:t>
    </dgm:pt>
    <dgm:pt modelId="{571A5CB6-5A66-49DB-ADE2-7D3843630F86}" type="pres">
      <dgm:prSet presAssocID="{2EBFE38A-2FF4-4F69-BFB1-29A8BFBD38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67F3E8B-3FA7-44D6-AFD9-25BEEF86AE8E}" type="pres">
      <dgm:prSet presAssocID="{2EBFE38A-2FF4-4F69-BFB1-29A8BFBD3857}" presName="dummy" presStyleCnt="0"/>
      <dgm:spPr/>
    </dgm:pt>
    <dgm:pt modelId="{6F866173-7C28-4B33-B9B8-0B18E9E5141F}" type="pres">
      <dgm:prSet presAssocID="{A578605E-2BA4-4CE7-A0DA-CB6B726DF2E4}" presName="sibTrans" presStyleLbl="sibTrans2D1" presStyleIdx="0" presStyleCnt="4"/>
      <dgm:spPr/>
      <dgm:t>
        <a:bodyPr/>
        <a:lstStyle/>
        <a:p>
          <a:endParaRPr lang="de-AT"/>
        </a:p>
      </dgm:t>
    </dgm:pt>
    <dgm:pt modelId="{1C6E36A4-429E-45F1-A3DA-DCFA2D887323}" type="pres">
      <dgm:prSet presAssocID="{C710404F-BC2C-41CC-98AA-1D17953884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A3D79FA-F5B2-4F9A-B306-F96F6199E5AA}" type="pres">
      <dgm:prSet presAssocID="{C710404F-BC2C-41CC-98AA-1D17953884C4}" presName="dummy" presStyleCnt="0"/>
      <dgm:spPr/>
    </dgm:pt>
    <dgm:pt modelId="{0786C5BD-02C1-4525-8DFD-27DBCFA4646A}" type="pres">
      <dgm:prSet presAssocID="{414EB96C-FB1D-4FC5-810A-20F978E9B109}" presName="sibTrans" presStyleLbl="sibTrans2D1" presStyleIdx="1" presStyleCnt="4"/>
      <dgm:spPr/>
      <dgm:t>
        <a:bodyPr/>
        <a:lstStyle/>
        <a:p>
          <a:endParaRPr lang="de-AT"/>
        </a:p>
      </dgm:t>
    </dgm:pt>
    <dgm:pt modelId="{FDAB99A8-CDCF-4AF0-814A-90199B25CE93}" type="pres">
      <dgm:prSet presAssocID="{4C5B9100-7EB9-40FD-AF8E-00B808FA8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2861DF3-98AA-4CB8-BE1A-F86850B41CB1}" type="pres">
      <dgm:prSet presAssocID="{4C5B9100-7EB9-40FD-AF8E-00B808FA8CD5}" presName="dummy" presStyleCnt="0"/>
      <dgm:spPr/>
    </dgm:pt>
    <dgm:pt modelId="{377C558C-ABB3-40DE-ACCA-942A2C65046A}" type="pres">
      <dgm:prSet presAssocID="{149CAD5B-39B7-49A4-B963-D305CA4955E0}" presName="sibTrans" presStyleLbl="sibTrans2D1" presStyleIdx="2" presStyleCnt="4"/>
      <dgm:spPr/>
      <dgm:t>
        <a:bodyPr/>
        <a:lstStyle/>
        <a:p>
          <a:endParaRPr lang="de-AT"/>
        </a:p>
      </dgm:t>
    </dgm:pt>
    <dgm:pt modelId="{195C1F37-C854-4323-AA21-B7D148644519}" type="pres">
      <dgm:prSet presAssocID="{2536995E-2515-43F3-B53C-4B4110388B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74FD58B-CDAF-4BFE-96D8-873D433F3A27}" type="pres">
      <dgm:prSet presAssocID="{2536995E-2515-43F3-B53C-4B4110388B76}" presName="dummy" presStyleCnt="0"/>
      <dgm:spPr/>
    </dgm:pt>
    <dgm:pt modelId="{31059EE6-5C44-406C-BC43-7622D0BF73BC}" type="pres">
      <dgm:prSet presAssocID="{47F604F2-B98F-40CC-94E3-2C18C9179F4B}" presName="sibTrans" presStyleLbl="sibTrans2D1" presStyleIdx="3" presStyleCnt="4"/>
      <dgm:spPr/>
      <dgm:t>
        <a:bodyPr/>
        <a:lstStyle/>
        <a:p>
          <a:endParaRPr lang="de-AT"/>
        </a:p>
      </dgm:t>
    </dgm:pt>
  </dgm:ptLst>
  <dgm:cxnLst>
    <dgm:cxn modelId="{59F6BDC0-BFA8-4D16-B80C-75D879FB67B3}" type="presOf" srcId="{47F604F2-B98F-40CC-94E3-2C18C9179F4B}" destId="{31059EE6-5C44-406C-BC43-7622D0BF73BC}" srcOrd="0" destOrd="0" presId="urn:microsoft.com/office/officeart/2005/8/layout/radial6"/>
    <dgm:cxn modelId="{D8B4D796-B4D2-46A7-9A39-C9E64146178F}" type="presOf" srcId="{2EBFE38A-2FF4-4F69-BFB1-29A8BFBD3857}" destId="{571A5CB6-5A66-49DB-ADE2-7D3843630F86}" srcOrd="0" destOrd="0" presId="urn:microsoft.com/office/officeart/2005/8/layout/radial6"/>
    <dgm:cxn modelId="{7BABDC61-C21E-400E-A91F-927833AE2538}" type="presOf" srcId="{2536995E-2515-43F3-B53C-4B4110388B76}" destId="{195C1F37-C854-4323-AA21-B7D148644519}" srcOrd="0" destOrd="0" presId="urn:microsoft.com/office/officeart/2005/8/layout/radial6"/>
    <dgm:cxn modelId="{A8AA7656-D840-493A-A77F-951034E0EE90}" type="presOf" srcId="{2C614372-B680-465F-86A1-D82515675A5F}" destId="{3D10120D-8C49-427B-A9A0-B8E1231DA676}" srcOrd="0" destOrd="0" presId="urn:microsoft.com/office/officeart/2005/8/layout/radial6"/>
    <dgm:cxn modelId="{7F0D94BC-290C-450D-83AC-202D4FAE4206}" srcId="{FDEA3BE4-F415-46F0-B1E5-F991BCCC50DE}" destId="{2C614372-B680-465F-86A1-D82515675A5F}" srcOrd="0" destOrd="0" parTransId="{DBCD4CCC-150E-42AC-980F-B47C307CC948}" sibTransId="{2EDD1BCF-499F-4A59-9F53-26D843F56E47}"/>
    <dgm:cxn modelId="{CBB0EAC1-1B93-40A0-96AC-4E51AA94180B}" type="presOf" srcId="{A578605E-2BA4-4CE7-A0DA-CB6B726DF2E4}" destId="{6F866173-7C28-4B33-B9B8-0B18E9E5141F}" srcOrd="0" destOrd="0" presId="urn:microsoft.com/office/officeart/2005/8/layout/radial6"/>
    <dgm:cxn modelId="{4BAA8BFB-2AEC-45B1-9879-01929158394B}" srcId="{2C614372-B680-465F-86A1-D82515675A5F}" destId="{2536995E-2515-43F3-B53C-4B4110388B76}" srcOrd="3" destOrd="0" parTransId="{29BD45D6-B4AB-45AA-AEA0-E7F6CB5C1F4D}" sibTransId="{47F604F2-B98F-40CC-94E3-2C18C9179F4B}"/>
    <dgm:cxn modelId="{7C06B819-5841-4708-8B25-B4E3A36A48C6}" type="presOf" srcId="{414EB96C-FB1D-4FC5-810A-20F978E9B109}" destId="{0786C5BD-02C1-4525-8DFD-27DBCFA4646A}" srcOrd="0" destOrd="0" presId="urn:microsoft.com/office/officeart/2005/8/layout/radial6"/>
    <dgm:cxn modelId="{C24F6B62-B3F2-4CBA-946D-984B0E2B3132}" type="presOf" srcId="{C710404F-BC2C-41CC-98AA-1D17953884C4}" destId="{1C6E36A4-429E-45F1-A3DA-DCFA2D887323}" srcOrd="0" destOrd="0" presId="urn:microsoft.com/office/officeart/2005/8/layout/radial6"/>
    <dgm:cxn modelId="{48CE646C-E58E-47D6-B185-982CC69CAD42}" srcId="{2C614372-B680-465F-86A1-D82515675A5F}" destId="{C710404F-BC2C-41CC-98AA-1D17953884C4}" srcOrd="1" destOrd="0" parTransId="{28E80887-6102-40D7-9120-8E79AC59D69C}" sibTransId="{414EB96C-FB1D-4FC5-810A-20F978E9B109}"/>
    <dgm:cxn modelId="{B1B1CB48-52B0-4A1E-99AE-D04C6004D593}" srcId="{2C614372-B680-465F-86A1-D82515675A5F}" destId="{2EBFE38A-2FF4-4F69-BFB1-29A8BFBD3857}" srcOrd="0" destOrd="0" parTransId="{47A71FE4-8138-44B7-AF3C-D42228561D49}" sibTransId="{A578605E-2BA4-4CE7-A0DA-CB6B726DF2E4}"/>
    <dgm:cxn modelId="{0849AB12-866D-4DF3-B960-98E09AA989EA}" srcId="{2C614372-B680-465F-86A1-D82515675A5F}" destId="{4C5B9100-7EB9-40FD-AF8E-00B808FA8CD5}" srcOrd="2" destOrd="0" parTransId="{5B98BD8A-2139-47A3-85D2-F29972E2AB5D}" sibTransId="{149CAD5B-39B7-49A4-B963-D305CA4955E0}"/>
    <dgm:cxn modelId="{373A40C7-43C4-4EE1-9C4A-9C5492CF9388}" type="presOf" srcId="{FDEA3BE4-F415-46F0-B1E5-F991BCCC50DE}" destId="{3C5119E5-00CC-41B9-A1A1-EC88C3F2C21B}" srcOrd="0" destOrd="0" presId="urn:microsoft.com/office/officeart/2005/8/layout/radial6"/>
    <dgm:cxn modelId="{E2AA0131-5507-443C-B83B-059242071D7C}" type="presOf" srcId="{4C5B9100-7EB9-40FD-AF8E-00B808FA8CD5}" destId="{FDAB99A8-CDCF-4AF0-814A-90199B25CE93}" srcOrd="0" destOrd="0" presId="urn:microsoft.com/office/officeart/2005/8/layout/radial6"/>
    <dgm:cxn modelId="{6C95219E-B357-4D01-8765-47BD27D425A9}" type="presOf" srcId="{149CAD5B-39B7-49A4-B963-D305CA4955E0}" destId="{377C558C-ABB3-40DE-ACCA-942A2C65046A}" srcOrd="0" destOrd="0" presId="urn:microsoft.com/office/officeart/2005/8/layout/radial6"/>
    <dgm:cxn modelId="{0639AA29-0039-419E-B8C5-D2EDCBB7BA52}" type="presParOf" srcId="{3C5119E5-00CC-41B9-A1A1-EC88C3F2C21B}" destId="{3D10120D-8C49-427B-A9A0-B8E1231DA676}" srcOrd="0" destOrd="0" presId="urn:microsoft.com/office/officeart/2005/8/layout/radial6"/>
    <dgm:cxn modelId="{7F375724-C223-4366-ACEA-AEBCDF6C4A80}" type="presParOf" srcId="{3C5119E5-00CC-41B9-A1A1-EC88C3F2C21B}" destId="{571A5CB6-5A66-49DB-ADE2-7D3843630F86}" srcOrd="1" destOrd="0" presId="urn:microsoft.com/office/officeart/2005/8/layout/radial6"/>
    <dgm:cxn modelId="{5B947D42-D9D0-491F-8714-E9DF27135B16}" type="presParOf" srcId="{3C5119E5-00CC-41B9-A1A1-EC88C3F2C21B}" destId="{867F3E8B-3FA7-44D6-AFD9-25BEEF86AE8E}" srcOrd="2" destOrd="0" presId="urn:microsoft.com/office/officeart/2005/8/layout/radial6"/>
    <dgm:cxn modelId="{5C3A78F4-C655-4F00-A112-D6BA7F1FF0AF}" type="presParOf" srcId="{3C5119E5-00CC-41B9-A1A1-EC88C3F2C21B}" destId="{6F866173-7C28-4B33-B9B8-0B18E9E5141F}" srcOrd="3" destOrd="0" presId="urn:microsoft.com/office/officeart/2005/8/layout/radial6"/>
    <dgm:cxn modelId="{9B34588F-45DE-4A2A-BA47-2991DD6D77EB}" type="presParOf" srcId="{3C5119E5-00CC-41B9-A1A1-EC88C3F2C21B}" destId="{1C6E36A4-429E-45F1-A3DA-DCFA2D887323}" srcOrd="4" destOrd="0" presId="urn:microsoft.com/office/officeart/2005/8/layout/radial6"/>
    <dgm:cxn modelId="{7106417B-A988-4178-AE18-75140574BA58}" type="presParOf" srcId="{3C5119E5-00CC-41B9-A1A1-EC88C3F2C21B}" destId="{0A3D79FA-F5B2-4F9A-B306-F96F6199E5AA}" srcOrd="5" destOrd="0" presId="urn:microsoft.com/office/officeart/2005/8/layout/radial6"/>
    <dgm:cxn modelId="{011DA91F-8712-44E2-A53E-BE9C890E5DAC}" type="presParOf" srcId="{3C5119E5-00CC-41B9-A1A1-EC88C3F2C21B}" destId="{0786C5BD-02C1-4525-8DFD-27DBCFA4646A}" srcOrd="6" destOrd="0" presId="urn:microsoft.com/office/officeart/2005/8/layout/radial6"/>
    <dgm:cxn modelId="{7882CDC6-E1D2-4143-960B-CBF6847B89F8}" type="presParOf" srcId="{3C5119E5-00CC-41B9-A1A1-EC88C3F2C21B}" destId="{FDAB99A8-CDCF-4AF0-814A-90199B25CE93}" srcOrd="7" destOrd="0" presId="urn:microsoft.com/office/officeart/2005/8/layout/radial6"/>
    <dgm:cxn modelId="{A9599F58-693B-4732-B62B-CF3F5A87C168}" type="presParOf" srcId="{3C5119E5-00CC-41B9-A1A1-EC88C3F2C21B}" destId="{C2861DF3-98AA-4CB8-BE1A-F86850B41CB1}" srcOrd="8" destOrd="0" presId="urn:microsoft.com/office/officeart/2005/8/layout/radial6"/>
    <dgm:cxn modelId="{DCB1F267-124C-4580-8FAE-25124B05CFA2}" type="presParOf" srcId="{3C5119E5-00CC-41B9-A1A1-EC88C3F2C21B}" destId="{377C558C-ABB3-40DE-ACCA-942A2C65046A}" srcOrd="9" destOrd="0" presId="urn:microsoft.com/office/officeart/2005/8/layout/radial6"/>
    <dgm:cxn modelId="{7531306B-255B-4ABC-AEC5-303C43184040}" type="presParOf" srcId="{3C5119E5-00CC-41B9-A1A1-EC88C3F2C21B}" destId="{195C1F37-C854-4323-AA21-B7D148644519}" srcOrd="10" destOrd="0" presId="urn:microsoft.com/office/officeart/2005/8/layout/radial6"/>
    <dgm:cxn modelId="{8FD366E6-9F77-4254-B731-EACFE4E22A69}" type="presParOf" srcId="{3C5119E5-00CC-41B9-A1A1-EC88C3F2C21B}" destId="{574FD58B-CDAF-4BFE-96D8-873D433F3A27}" srcOrd="11" destOrd="0" presId="urn:microsoft.com/office/officeart/2005/8/layout/radial6"/>
    <dgm:cxn modelId="{98640896-7A6B-45F6-9A33-F765BA2B20D5}" type="presParOf" srcId="{3C5119E5-00CC-41B9-A1A1-EC88C3F2C21B}" destId="{31059EE6-5C44-406C-BC43-7622D0BF73B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59EE6-5C44-406C-BC43-7622D0BF73BC}">
      <dsp:nvSpPr>
        <dsp:cNvPr id="0" name=""/>
        <dsp:cNvSpPr/>
      </dsp:nvSpPr>
      <dsp:spPr>
        <a:xfrm>
          <a:off x="1298729" y="534757"/>
          <a:ext cx="3570548" cy="357054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558C-ABB3-40DE-ACCA-942A2C65046A}">
      <dsp:nvSpPr>
        <dsp:cNvPr id="0" name=""/>
        <dsp:cNvSpPr/>
      </dsp:nvSpPr>
      <dsp:spPr>
        <a:xfrm>
          <a:off x="1298729" y="534757"/>
          <a:ext cx="3570548" cy="357054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6C5BD-02C1-4525-8DFD-27DBCFA4646A}">
      <dsp:nvSpPr>
        <dsp:cNvPr id="0" name=""/>
        <dsp:cNvSpPr/>
      </dsp:nvSpPr>
      <dsp:spPr>
        <a:xfrm>
          <a:off x="1298729" y="534757"/>
          <a:ext cx="3570548" cy="357054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6173-7C28-4B33-B9B8-0B18E9E5141F}">
      <dsp:nvSpPr>
        <dsp:cNvPr id="0" name=""/>
        <dsp:cNvSpPr/>
      </dsp:nvSpPr>
      <dsp:spPr>
        <a:xfrm>
          <a:off x="1298729" y="534757"/>
          <a:ext cx="3570548" cy="357054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0120D-8C49-427B-A9A0-B8E1231DA676}">
      <dsp:nvSpPr>
        <dsp:cNvPr id="0" name=""/>
        <dsp:cNvSpPr/>
      </dsp:nvSpPr>
      <dsp:spPr>
        <a:xfrm>
          <a:off x="2261803" y="1497831"/>
          <a:ext cx="1644400" cy="164440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Meinung</a:t>
          </a:r>
          <a:endParaRPr lang="de-AT" sz="2200" kern="1200" dirty="0"/>
        </a:p>
      </dsp:txBody>
      <dsp:txXfrm>
        <a:off x="2502620" y="1738648"/>
        <a:ext cx="1162766" cy="1162766"/>
      </dsp:txXfrm>
    </dsp:sp>
    <dsp:sp modelId="{571A5CB6-5A66-49DB-ADE2-7D3843630F86}">
      <dsp:nvSpPr>
        <dsp:cNvPr id="0" name=""/>
        <dsp:cNvSpPr/>
      </dsp:nvSpPr>
      <dsp:spPr>
        <a:xfrm>
          <a:off x="2508463" y="656"/>
          <a:ext cx="1151080" cy="115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Bevölkerung</a:t>
          </a:r>
          <a:endParaRPr lang="de-AT" sz="1100" kern="1200" dirty="0"/>
        </a:p>
      </dsp:txBody>
      <dsp:txXfrm>
        <a:off x="2677035" y="169228"/>
        <a:ext cx="813936" cy="813936"/>
      </dsp:txXfrm>
    </dsp:sp>
    <dsp:sp modelId="{1C6E36A4-429E-45F1-A3DA-DCFA2D887323}">
      <dsp:nvSpPr>
        <dsp:cNvPr id="0" name=""/>
        <dsp:cNvSpPr/>
      </dsp:nvSpPr>
      <dsp:spPr>
        <a:xfrm>
          <a:off x="4252299" y="1744491"/>
          <a:ext cx="1151080" cy="115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Gemeinden</a:t>
          </a:r>
          <a:endParaRPr lang="de-AT" sz="1100" kern="1200" dirty="0"/>
        </a:p>
      </dsp:txBody>
      <dsp:txXfrm>
        <a:off x="4420871" y="1913063"/>
        <a:ext cx="813936" cy="813936"/>
      </dsp:txXfrm>
    </dsp:sp>
    <dsp:sp modelId="{FDAB99A8-CDCF-4AF0-814A-90199B25CE93}">
      <dsp:nvSpPr>
        <dsp:cNvPr id="0" name=""/>
        <dsp:cNvSpPr/>
      </dsp:nvSpPr>
      <dsp:spPr>
        <a:xfrm>
          <a:off x="2508463" y="3488327"/>
          <a:ext cx="1151080" cy="115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Land/Bund</a:t>
          </a:r>
          <a:endParaRPr lang="de-AT" sz="1100" kern="1200" dirty="0"/>
        </a:p>
      </dsp:txBody>
      <dsp:txXfrm>
        <a:off x="2677035" y="3656899"/>
        <a:ext cx="813936" cy="813936"/>
      </dsp:txXfrm>
    </dsp:sp>
    <dsp:sp modelId="{195C1F37-C854-4323-AA21-B7D148644519}">
      <dsp:nvSpPr>
        <dsp:cNvPr id="0" name=""/>
        <dsp:cNvSpPr/>
      </dsp:nvSpPr>
      <dsp:spPr>
        <a:xfrm>
          <a:off x="764628" y="1744491"/>
          <a:ext cx="1151080" cy="115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Medien</a:t>
          </a:r>
          <a:endParaRPr lang="de-AT" sz="1100" kern="1200" dirty="0"/>
        </a:p>
      </dsp:txBody>
      <dsp:txXfrm>
        <a:off x="933200" y="1913063"/>
        <a:ext cx="813936" cy="81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4D3B-73B8-47D3-B309-3AE8C1CFA286}" type="datetimeFigureOut">
              <a:rPr lang="de-AT" smtClean="0"/>
              <a:t>26.02.2012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E5B0-B684-48F5-B6A6-0AAF5065CA0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2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885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Fehlerteufel, bitte immer hinweisen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Tageszeitungen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r>
              <a:rPr lang="de-DE" baseline="0" dirty="0" smtClean="0"/>
              <a:t>Am besten in den Text Kein Word, PDF, keine Links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Nicht was verbrannt ist, sondern was geschützt wurde</a:t>
            </a:r>
          </a:p>
          <a:p>
            <a:r>
              <a:rPr lang="de-DE" baseline="0" dirty="0" smtClean="0"/>
              <a:t>Das Gebäude blieb verschont – das Gebäude konnte geschützt werden – das  Gebäude wurde von der Feuerwehr geschützt </a:t>
            </a:r>
          </a:p>
          <a:p>
            <a:r>
              <a:rPr lang="de-DE" baseline="0" dirty="0" smtClean="0"/>
              <a:t>Für den Leser ist interessant: das der Bursch angerufen hat, das die Katze gerettet wurde, das ein Pferd verendet ist, das der die Sauna eingeheizt 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Warum wichtig ? Die Tageszeitungen fragen nicht nach, sondern streichen den Artikel meist vorher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Zb</a:t>
            </a:r>
            <a:r>
              <a:rPr lang="de-DE" baseline="0" dirty="0" smtClean="0"/>
              <a:t> nicht nur Unfallwracks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sz="1200" dirty="0" smtClean="0"/>
              <a:t>Es geht nicht die darum</a:t>
            </a:r>
            <a:r>
              <a:rPr lang="de-DE" sz="1200" baseline="0" dirty="0" smtClean="0"/>
              <a:t> die Neugierde zu befrieden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200" baseline="0" dirty="0" smtClean="0"/>
              <a:t>Auch wenn vor allem die Tageszeiten lästig sind, sollten wir es trotzdem tun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200" baseline="0" dirty="0" smtClean="0"/>
              <a:t>Früher ? Jetzt digitale Kameras, eMail, Internet mit Webseiten</a:t>
            </a:r>
            <a:endParaRPr lang="de-DE" sz="120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Gerade Übungen </a:t>
            </a:r>
            <a:r>
              <a:rPr lang="de-DE" baseline="0" dirty="0" smtClean="0"/>
              <a:t>vermitteln </a:t>
            </a:r>
            <a:r>
              <a:rPr lang="de-DE" baseline="0" dirty="0" smtClean="0"/>
              <a:t>Professionalität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Feuerwehrjugend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Kleine Feuerwehren sonst Schuss nach hinten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Hat sich einfach bewährt, Nervosität, andere Aufgaben, </a:t>
            </a:r>
            <a:r>
              <a:rPr lang="de-DE" baseline="0" dirty="0" smtClean="0"/>
              <a:t>Erfahrung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E5B0-B684-48F5-B6A6-0AAF5065CA03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1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17.05.2011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ÖA Fortbildung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A9D3-92EA-478B-B563-89489ED1C966}" type="slidenum">
              <a:rPr lang="de-AT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111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57EAC-1E1A-4F1B-8E42-7F2DB7459868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95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C8AE8-2FA6-4D25-BE7F-52B3581F6331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F1B00-94AF-42FE-927C-D8F2F3EA8F66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5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DBAE5-1447-4EEA-8D06-6AF9CEB65815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1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344FF-E10A-4AFA-9E24-16A4B0FE732F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14E89-6CB6-4C93-BACD-B5AFB9EA9E1E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107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D393-0C91-4B0D-915F-724FC5892E3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67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BAA3-FD42-4A49-9ACB-AEC4A8FD4012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9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470B-55DD-4E6E-949B-CA0440328E4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9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2A625-D4BF-42D3-B654-3B0FA87C31E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8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41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dirty="0" smtClean="0"/>
              <a:t>17.05.2011</a:t>
            </a:r>
            <a:endParaRPr lang="de-A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de-DE" dirty="0" smtClean="0"/>
              <a:t>ÖA Fortbildung</a:t>
            </a:r>
            <a:endParaRPr lang="de-A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05E5B-6023-4EEC-95D0-2E7D00274684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800" i="1" dirty="0"/>
              <a:t>Niederösterreichischer Landesfeuerwehrverband</a:t>
            </a:r>
            <a:br>
              <a:rPr lang="de-AT" sz="800" i="1" dirty="0"/>
            </a:br>
            <a:r>
              <a:rPr lang="de-AT" sz="1200" dirty="0" smtClean="0">
                <a:solidFill>
                  <a:srgbClr val="777777"/>
                </a:solidFill>
                <a:latin typeface="Kravitz Thermal" pitchFamily="2" charset="0"/>
              </a:rPr>
              <a:t>Bezirksfeuerwehrkommando</a:t>
            </a:r>
            <a:r>
              <a:rPr lang="de-AT" sz="1200" baseline="0" dirty="0" smtClean="0">
                <a:solidFill>
                  <a:srgbClr val="777777"/>
                </a:solidFill>
                <a:latin typeface="Kravitz Thermal" pitchFamily="2" charset="0"/>
              </a:rPr>
              <a:t> HOLLABRUNN</a:t>
            </a:r>
            <a:endParaRPr lang="de-AT" sz="1200" dirty="0">
              <a:solidFill>
                <a:srgbClr val="777777"/>
              </a:solidFill>
              <a:latin typeface="Kravitz Thermal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eb@feuerwehren-hl.a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eb@feuerwehren-hl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@thuerr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zahlbrecht@gmx.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f.walchhuetter@gmx.at" TargetMode="External"/><Relationship Id="rId4" Type="http://schemas.openxmlformats.org/officeDocument/2006/relationships/hyperlink" Target="mailto:martinvoith@gmx.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Öffentlichkeitsarbeit und Dokumentation im </a:t>
            </a:r>
            <a:br>
              <a:rPr lang="de-DE" dirty="0" smtClean="0"/>
            </a:br>
            <a:r>
              <a:rPr lang="de-DE" dirty="0" smtClean="0"/>
              <a:t>BFKDO Hollabrunn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25.02.2012</a:t>
            </a:r>
          </a:p>
        </p:txBody>
      </p:sp>
    </p:spTree>
    <p:extLst>
      <p:ext uri="{BB962C8B-B14F-4D97-AF65-F5344CB8AC3E}">
        <p14:creationId xmlns:p14="http://schemas.microsoft.com/office/powerpoint/2010/main" val="688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BFKDO Pressedienst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556792"/>
            <a:ext cx="806489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machen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sammeln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Informationen sammeln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Später EL abstimmen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Presseaussendung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gut </a:t>
            </a:r>
            <a:r>
              <a:rPr lang="de-DE" sz="2800" dirty="0" smtClean="0"/>
              <a:t>bewährt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25 PAs 2011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Ablauf/Verhalten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Warnwesten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T3 nur eingeschränkt</a:t>
            </a:r>
          </a:p>
          <a:p>
            <a:pPr marL="285750" indent="-285750" algn="r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296"/>
            <a:ext cx="3441831" cy="45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BFKDO Homepage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>
                <a:hlinkClick r:id="rId3"/>
              </a:rPr>
              <a:t>web@feuerwehren-hl.at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Einsätze ab Alarmstufe 2 oder bei besonderem Interesse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UA Übungen, interessante Übungen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Feuerwehrjugend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Feierlichkeiten ab UAKDT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Mediales Interesse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542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BFKDO Homepage - Newsticker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8" y="1262945"/>
            <a:ext cx="7596336" cy="470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9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BFKDO Homepage - Newsticker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 dirty="0" smtClean="0"/>
              <a:t>Selber etwas eintragen</a:t>
            </a:r>
          </a:p>
          <a:p>
            <a:pPr marL="457200" indent="-457200">
              <a:buFont typeface="Arial" charset="0"/>
              <a:buChar char="•"/>
            </a:pPr>
            <a:r>
              <a:rPr lang="de-AT" sz="2800" dirty="0" smtClean="0"/>
              <a:t>Frequenz der Homepage für Euch nutzen</a:t>
            </a:r>
          </a:p>
          <a:p>
            <a:pPr marL="457200" indent="-457200">
              <a:buFont typeface="Arial" charset="0"/>
              <a:buChar char="•"/>
            </a:pPr>
            <a:r>
              <a:rPr lang="de-AT" sz="2800" dirty="0" smtClean="0"/>
              <a:t>Für </a:t>
            </a:r>
            <a:r>
              <a:rPr lang="de-AT" sz="2800" dirty="0" smtClean="0"/>
              <a:t>ALLE News aus den Wehren von Alarmstufe 1, von Übungen bis hin zu Veranstaltungen</a:t>
            </a:r>
          </a:p>
          <a:p>
            <a:pPr marL="457200" indent="-457200">
              <a:buFont typeface="Arial" charset="0"/>
              <a:buChar char="•"/>
            </a:pPr>
            <a:r>
              <a:rPr lang="de-AT" sz="2800" dirty="0" smtClean="0"/>
              <a:t>Pro FF Login, bei </a:t>
            </a:r>
            <a:r>
              <a:rPr lang="de-AT" sz="2800" dirty="0" smtClean="0">
                <a:hlinkClick r:id="rId3"/>
              </a:rPr>
              <a:t>web@feuerwehren-hl.at</a:t>
            </a:r>
            <a:endParaRPr lang="de-AT" sz="2800" dirty="0" smtClean="0"/>
          </a:p>
          <a:p>
            <a:r>
              <a:rPr lang="de-DE" sz="2800" dirty="0" smtClean="0"/>
              <a:t>   anfordern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4811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Presseverteiler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Seit 17.05.2011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Kontakte zu den Medienvertretern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err="1" smtClean="0"/>
              <a:t>Vetraulich</a:t>
            </a:r>
            <a:r>
              <a:rPr lang="de-AT" sz="2800" dirty="0" smtClean="0"/>
              <a:t> behandeln 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Online verfügbar (auf Anfrage)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Wird laufend aktualisiert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9706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PA - Presseaussendung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Sehr wichtigstes Instrument der ÖA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„Mit der Bitte um Veröffentlichung“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Betreff bzw. Überschrift als „Schlagzeile“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Nicht nur Einsätze (</a:t>
            </a:r>
            <a:r>
              <a:rPr lang="de-AT" sz="2800" dirty="0" err="1" smtClean="0"/>
              <a:t>Übungen,Veranstaltungen</a:t>
            </a:r>
            <a:r>
              <a:rPr lang="de-AT" sz="2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Autor und Erreichbarkeit für Rückfragen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ZEITNAH – Kommunikationszeitalter!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7131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PA - Presseaussendung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Grobe Eckdaten: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Per Mail an sich selbst ! Per BCC an Presse !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Betreff bzw. Überschrift als „Schlagzeile“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Autor und Erreichbarkeit für Rückfragen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Fotos am besten 1, max. 2-3, als .JPG !!!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Text direkt ins Mail (!), ohne Formatierungen, ohne Blocksatz, Schriftarten…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Absegnen lassen von EL, KDT </a:t>
            </a:r>
            <a:r>
              <a:rPr lang="de-AT" sz="2800" dirty="0" smtClean="0"/>
              <a:t>!!!</a:t>
            </a:r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2475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PA – Tipps - Textgestaltung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Positives hervorheben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/>
              <a:t>Aktiv statt passiv</a:t>
            </a:r>
            <a:endParaRPr lang="de-AT" sz="2800" dirty="0"/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Zitate / Aussagen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Kurze Sätze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Keine Abk. / DG / Fachbegriffe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Keine Namen, Adressen, Vermutungen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Was ist für den LESER interessant!!!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800" dirty="0" smtClean="0"/>
              <a:t>und VIELES mehr</a:t>
            </a:r>
          </a:p>
          <a:p>
            <a:pPr marL="914400" lvl="1" indent="-457200">
              <a:buFont typeface="Arial" charset="0"/>
              <a:buChar char="•"/>
            </a:pPr>
            <a:endParaRPr lang="de-DE" sz="2800" dirty="0" smtClean="0"/>
          </a:p>
          <a:p>
            <a:pPr marL="914400" lvl="1" indent="-457200">
              <a:buFont typeface="Arial" charset="0"/>
              <a:buChar char="•"/>
            </a:pPr>
            <a:endParaRPr lang="de-DE" sz="2800" dirty="0" smtClean="0"/>
          </a:p>
          <a:p>
            <a:pPr marL="914400" lvl="1" indent="-457200">
              <a:buFont typeface="Arial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904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Die sechs WICHTIGEN </a:t>
            </a:r>
            <a:r>
              <a:rPr lang="de-DE" dirty="0" err="1" smtClean="0"/>
              <a:t>Ws</a:t>
            </a:r>
            <a:r>
              <a:rPr lang="de-DE" dirty="0" smtClean="0"/>
              <a:t>?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00697" y="146713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Wer 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Wann?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Was?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Wo?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Wie?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Warum?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AM BESTEN IMMMER VOR DEM ABSENDEN NOCH PRÜFEN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9728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Fotos – Ein Bild sagt mehr als</a:t>
            </a:r>
            <a:br>
              <a:rPr lang="de-DE" dirty="0" smtClean="0"/>
            </a:br>
            <a:r>
              <a:rPr lang="de-DE" dirty="0" smtClean="0"/>
              <a:t>1000 Worte, aber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78790" y="177281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als JPG </a:t>
            </a:r>
            <a:r>
              <a:rPr lang="de-AT" sz="2800" dirty="0" smtClean="0"/>
              <a:t>Datei (nicht in Word)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Dateiname am besten als Beschreibung </a:t>
            </a:r>
            <a:br>
              <a:rPr lang="de-AT" sz="2800" dirty="0" smtClean="0"/>
            </a:br>
            <a:r>
              <a:rPr lang="de-AT" sz="2800" dirty="0" smtClean="0"/>
              <a:t>  </a:t>
            </a:r>
            <a:r>
              <a:rPr lang="de-AT" sz="2800" dirty="0" err="1" smtClean="0"/>
              <a:t>zB</a:t>
            </a:r>
            <a:r>
              <a:rPr lang="de-AT" sz="2800" dirty="0" smtClean="0"/>
              <a:t> Brand </a:t>
            </a:r>
            <a:r>
              <a:rPr lang="de-AT" sz="2800" dirty="0" err="1" smtClean="0"/>
              <a:t>Unternalb</a:t>
            </a:r>
            <a:r>
              <a:rPr lang="de-AT" sz="2800" dirty="0" smtClean="0"/>
              <a:t> 21.01.2009 - Heizhaus.jpg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Etwa 1 MB Größe als Minimum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Also mind. 1600x1200 Auflösung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Komprimierung nur leicht 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Vor und Nachnamen der Personen (ohne Dienstgrad)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Fotograf angeben 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Zur honorarfreien Verwendung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526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BSB ÖD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OBI Wolfgang </a:t>
            </a:r>
            <a:r>
              <a:rPr lang="de-DE" sz="2800" dirty="0" err="1" smtClean="0"/>
              <a:t>Thürr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Seit Anfang 2008 BSB ÖD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Seit 2011 Kommandant FF Immendorf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0699 / 11 30 25 05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>
                <a:hlinkClick r:id="rId3"/>
              </a:rPr>
              <a:t>wolfgang@thuerr.at</a:t>
            </a:r>
            <a:endParaRPr lang="de-DE" sz="2800" dirty="0" smtClean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7229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 - Gestaltung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Feuerwehr sollte drauf sein 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Feuerwehr sollte beim Arbeiten zu sehen sein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Gruppenfotos (nicht zu viele, Idee !)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/>
              <a:t>Eher Detailansicht, </a:t>
            </a:r>
            <a:r>
              <a:rPr lang="de-AT" sz="2800" dirty="0" smtClean="0"/>
              <a:t>nicht den Überblick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und VIELES mehr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7726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Foto </a:t>
            </a:r>
            <a:r>
              <a:rPr lang="de-DE" dirty="0" smtClean="0"/>
              <a:t>– Am besten Nie: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05927" y="146713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Verletzte / Leichen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Auch wenn unkenntlich – Pietät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mit Handys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Fotos von Wohnräumen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Personen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Falsche persönliche Schutzausrüstung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Alkohol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Taktisches Fehlverhalten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Firmennamen, Kennzeichen</a:t>
            </a:r>
          </a:p>
        </p:txBody>
      </p:sp>
    </p:spTree>
    <p:extLst>
      <p:ext uri="{BB962C8B-B14F-4D97-AF65-F5344CB8AC3E}">
        <p14:creationId xmlns:p14="http://schemas.microsoft.com/office/powerpoint/2010/main" val="337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/>
              <a:t>Abschluss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30718" y="146713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Anregungen / Wünsche / Beschwerden</a:t>
            </a:r>
            <a:endParaRPr lang="de-A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ÖA macht man IMMER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Darf weder lästige Pflicht noch notwendiges Übel sein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ÖA einplanen, nicht dem Zufall, oder einzelnen überlassen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ALLE nicht nur die anderen, auch die KLEINEN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Fotos </a:t>
            </a:r>
            <a:r>
              <a:rPr lang="de-AT" sz="2800" dirty="0"/>
              <a:t>! Alles andere lässt sich organisieren</a:t>
            </a:r>
          </a:p>
          <a:p>
            <a:pPr marL="285750" indent="-285750">
              <a:buFont typeface="Arial" charset="0"/>
              <a:buChar char="•"/>
            </a:pPr>
            <a:r>
              <a:rPr lang="de-AT" sz="2800" dirty="0" smtClean="0"/>
              <a:t>Infos zum Download im Internen Bereich</a:t>
            </a:r>
            <a:endParaRPr lang="de-AT" sz="2800" dirty="0"/>
          </a:p>
          <a:p>
            <a:pPr marL="285750" indent="-285750">
              <a:buFont typeface="Arial" charset="0"/>
              <a:buChar char="•"/>
            </a:pP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23761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AFK SBÖD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Hollabrunn: BI Markus Zahlbrecht, FF </a:t>
            </a:r>
            <a:r>
              <a:rPr lang="de-DE" sz="2800" dirty="0" err="1" smtClean="0"/>
              <a:t>Wullersd</a:t>
            </a:r>
            <a:r>
              <a:rPr lang="de-DE" sz="28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>
                <a:hlinkClick r:id="rId3"/>
              </a:rPr>
              <a:t>markuszahlbrecht@gmx.at</a:t>
            </a:r>
            <a:r>
              <a:rPr lang="de-DE" sz="2800" dirty="0"/>
              <a:t> </a:t>
            </a:r>
            <a:r>
              <a:rPr lang="de-DE" sz="2800" dirty="0" smtClean="0"/>
              <a:t>, 0676/625 35 62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err="1" smtClean="0"/>
              <a:t>Ravelsbach</a:t>
            </a:r>
            <a:r>
              <a:rPr lang="de-DE" sz="2800" dirty="0" smtClean="0"/>
              <a:t>: V Martin Voith, FF </a:t>
            </a:r>
            <a:r>
              <a:rPr lang="de-DE" sz="2800" dirty="0" err="1" smtClean="0"/>
              <a:t>Gaindorf</a:t>
            </a: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>
                <a:hlinkClick r:id="rId4"/>
              </a:rPr>
              <a:t>martinvoith@gmx.at</a:t>
            </a:r>
            <a:r>
              <a:rPr lang="de-DE" sz="2800" dirty="0"/>
              <a:t>, </a:t>
            </a:r>
            <a:r>
              <a:rPr lang="de-DE" sz="2800" dirty="0" smtClean="0"/>
              <a:t>0664 / 991 31 55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Retz: OFM Florian </a:t>
            </a:r>
            <a:r>
              <a:rPr lang="de-DE" sz="2800" dirty="0" err="1" smtClean="0"/>
              <a:t>Walchhütter</a:t>
            </a:r>
            <a:r>
              <a:rPr lang="de-DE" sz="2800" dirty="0" smtClean="0"/>
              <a:t>, FF Retz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>
                <a:hlinkClick r:id="rId5"/>
              </a:rPr>
              <a:t>f.walchhuetter@gmx.at</a:t>
            </a:r>
            <a:r>
              <a:rPr lang="de-DE" sz="2800" dirty="0"/>
              <a:t>, </a:t>
            </a:r>
            <a:r>
              <a:rPr lang="de-DE" sz="2800" dirty="0" smtClean="0"/>
              <a:t>0664 /131 18 80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err="1" smtClean="0"/>
              <a:t>Haugsdorf</a:t>
            </a:r>
            <a:r>
              <a:rPr lang="de-DE" sz="2800" dirty="0" smtClean="0"/>
              <a:t>: im Moment nicht besetzt</a:t>
            </a:r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162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Was ist Öffentlichkeitsarbeit überhaupt ?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Warum ?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Pressedienst BFKDO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BFKDO Webseite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Newsticker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Presse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Informationen zu Fotos</a:t>
            </a:r>
          </a:p>
        </p:txBody>
      </p:sp>
    </p:spTree>
    <p:extLst>
      <p:ext uri="{BB962C8B-B14F-4D97-AF65-F5344CB8AC3E}">
        <p14:creationId xmlns:p14="http://schemas.microsoft.com/office/powerpoint/2010/main" val="1452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Öffentlichkeitsarbeit?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0080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Öffentlichkeit über Tätigkeiten informieren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/>
              <a:t>Zum Beispiel: Webseite, Presseaussendungen, Jahresberichte, und </a:t>
            </a:r>
            <a:r>
              <a:rPr lang="de-DE" sz="2800" dirty="0" smtClean="0"/>
              <a:t>vieles </a:t>
            </a:r>
            <a:r>
              <a:rPr lang="de-DE" sz="2800" dirty="0"/>
              <a:t>mehr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u="sng" dirty="0" smtClean="0"/>
              <a:t>Hauptsächlich Werbung für uns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Nichts neues, aber deutlich mehr Möglichkeiten und auch höhere Notwendigkeit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1942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Meinungsbildung</a:t>
            </a:r>
            <a:endParaRPr lang="de-AT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27602503"/>
              </p:ext>
            </p:extLst>
          </p:nvPr>
        </p:nvGraphicFramePr>
        <p:xfrm>
          <a:off x="1331640" y="1340768"/>
          <a:ext cx="616800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Nutzen ÖA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5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Durch diese Form der Werbung: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u="sng" dirty="0" smtClean="0"/>
              <a:t>Mittelbeschaffung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Entscheidungen beeinflussen</a:t>
            </a:r>
            <a:endParaRPr lang="de-DE" sz="2800" dirty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Mitgliederwerbung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Motivation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Veranstaltungsteilnahme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und VIELES mehr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5472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macht man das ?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Öffentlichkeit informieren über Presseaussendungen, Webseiten, Aushang, 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Nicht nur Einsätze !!!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Veranstaltungen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u="sng" dirty="0" smtClean="0"/>
              <a:t>Kleine Feuerwehren !!!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SBÖD (aktuell 34)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Kamera kaufen (Batterien)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Einsatzleiter anweisen</a:t>
            </a:r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59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6" y="1772816"/>
            <a:ext cx="5015788" cy="424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BFKDO Pressedienst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806489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Zentrale Pressearbeit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Bei Einsätzen</a:t>
            </a:r>
          </a:p>
          <a:p>
            <a:r>
              <a:rPr lang="de-DE" sz="2800" dirty="0" smtClean="0"/>
              <a:t>   ab Alarmstufe 3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Im Alarmplan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hinterlegt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LWZ </a:t>
            </a:r>
            <a:r>
              <a:rPr lang="de-DE" sz="2800" dirty="0" smtClean="0"/>
              <a:t>ruft </a:t>
            </a:r>
            <a:r>
              <a:rPr lang="de-DE" sz="2800" dirty="0" smtClean="0"/>
              <a:t>BSB an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BSB koordiniert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800" dirty="0" smtClean="0"/>
              <a:t>Nicht immer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möglich!</a:t>
            </a:r>
          </a:p>
          <a:p>
            <a:pPr marL="285750" indent="-285750" algn="r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28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DE" sz="1600" dirty="0" smtClean="0"/>
          </a:p>
          <a:p>
            <a:pPr marL="285750" indent="-285750">
              <a:buFont typeface="Arial" charset="0"/>
              <a:buChar char="•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14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Bildschirmpräsentation (4:3)</PresentationFormat>
  <Paragraphs>238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Öffentlichkeitsarbeit und Dokumentation im  BFKDO Hollabrunn </vt:lpstr>
      <vt:lpstr>BSB ÖD</vt:lpstr>
      <vt:lpstr>AFK SBÖD</vt:lpstr>
      <vt:lpstr>Inhalte</vt:lpstr>
      <vt:lpstr>Was ist Öffentlichkeitsarbeit?</vt:lpstr>
      <vt:lpstr>Meinungsbildung</vt:lpstr>
      <vt:lpstr>Nutzen ÖA</vt:lpstr>
      <vt:lpstr>Wie macht man das ?</vt:lpstr>
      <vt:lpstr>BFKDO Pressedienst</vt:lpstr>
      <vt:lpstr>BFKDO Pressedienst</vt:lpstr>
      <vt:lpstr>BFKDO Homepage</vt:lpstr>
      <vt:lpstr>BFKDO Homepage - Newsticker</vt:lpstr>
      <vt:lpstr>BFKDO Homepage - Newsticker</vt:lpstr>
      <vt:lpstr>Presseverteiler</vt:lpstr>
      <vt:lpstr>PA - Presseaussendung</vt:lpstr>
      <vt:lpstr>PA - Presseaussendung</vt:lpstr>
      <vt:lpstr>PA – Tipps - Textgestaltung</vt:lpstr>
      <vt:lpstr>Die sechs WICHTIGEN Ws?</vt:lpstr>
      <vt:lpstr>Fotos – Ein Bild sagt mehr als 1000 Worte, aber</vt:lpstr>
      <vt:lpstr>Foto - Gestaltung</vt:lpstr>
      <vt:lpstr>Foto – Am besten Nie:</vt:lpstr>
      <vt:lpstr>Abschluss</vt:lpstr>
    </vt:vector>
  </TitlesOfParts>
  <Company>Amt der NÖ Landesregierung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Wolfgang Thürr</cp:lastModifiedBy>
  <cp:revision>129</cp:revision>
  <dcterms:created xsi:type="dcterms:W3CDTF">2007-07-17T09:47:22Z</dcterms:created>
  <dcterms:modified xsi:type="dcterms:W3CDTF">2012-02-26T20:14:02Z</dcterms:modified>
</cp:coreProperties>
</file>